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1" r:id="rId2"/>
    <p:sldId id="304" r:id="rId3"/>
    <p:sldId id="305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BD0"/>
    <a:srgbClr val="EA4B51"/>
    <a:srgbClr val="E9444A"/>
    <a:srgbClr val="7977B6"/>
    <a:srgbClr val="F18F4F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49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4D681-AFE0-4190-9305-B2D0FA49B040}" type="datetimeFigureOut">
              <a:rPr lang="de-DE" smtClean="0"/>
              <a:t>01.10.2021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741E0-D478-4F31-BE92-3CF462482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5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D9BD0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49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76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30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5D9BD0"/>
                </a:solidFill>
              </a:defRPr>
            </a:lvl1pPr>
          </a:lstStyle>
          <a:p>
            <a:r>
              <a:rPr lang="de-DE"/>
              <a:t>Titelmasterformat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1137371"/>
            <a:ext cx="12192000" cy="0"/>
          </a:xfrm>
          <a:prstGeom prst="line">
            <a:avLst/>
          </a:prstGeom>
          <a:ln w="28575">
            <a:solidFill>
              <a:srgbClr val="EA4B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12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01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7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9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57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71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8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72885" y="252890"/>
            <a:ext cx="9294844" cy="744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2885" y="1343608"/>
            <a:ext cx="10515600" cy="478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20.06.2019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-134128"/>
            <a:ext cx="2024743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823" y="3029918"/>
            <a:ext cx="9294844" cy="1377121"/>
          </a:xfrm>
        </p:spPr>
        <p:txBody>
          <a:bodyPr/>
          <a:lstStyle/>
          <a:p>
            <a:pPr algn="ctr"/>
            <a:r>
              <a:rPr lang="de-DE"/>
              <a:t>AI4EU TGB Meeting</a:t>
            </a:r>
            <a:br>
              <a:rPr lang="de-DE"/>
            </a:br>
            <a:r>
              <a:rPr lang="de-DE"/>
              <a:t>1.10.2021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99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78AF32-CA3C-484F-A2F1-0F01357C3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/>
              <a:t>Agenda</a:t>
            </a:r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65EC62-B35F-4873-A771-F4D3B2379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/>
              <a:t>1. AI4EU Experiments Roadmap (Martin)</a:t>
            </a:r>
          </a:p>
          <a:p>
            <a:pPr marL="0" indent="0">
              <a:buNone/>
            </a:pPr>
            <a:r>
              <a:rPr lang="de-DE"/>
              <a:t>2. AI4EU Experiments Streaming (Peter)</a:t>
            </a:r>
          </a:p>
          <a:p>
            <a:pPr marL="0" indent="0">
              <a:buNone/>
            </a:pPr>
            <a:r>
              <a:rPr lang="de-DE"/>
              <a:t>3. AI4EU Experiments ROS Integration (Ragesh/Ansgar)</a:t>
            </a:r>
          </a:p>
          <a:p>
            <a:pPr marL="0" indent="0">
              <a:buNone/>
            </a:pPr>
            <a:r>
              <a:rPr lang="de-DE"/>
              <a:t>4. AI4EU Experiments Playground Concept (Martin)</a:t>
            </a:r>
          </a:p>
          <a:p>
            <a:pPr marL="0" indent="0">
              <a:buNone/>
            </a:pPr>
            <a:r>
              <a:rPr lang="de-DE"/>
              <a:t>5. Sustainability (Anne)</a:t>
            </a:r>
          </a:p>
          <a:p>
            <a:pPr marL="0" indent="0">
              <a:buNone/>
            </a:pPr>
            <a:r>
              <a:rPr lang="de-DE"/>
              <a:t>6. IMT Infrastructure (Benoit)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/>
              <a:t>Next TGB: Friday, 19.11.2021 10:00 - 12:00 CET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DF99D06-20F7-471B-8C55-66BB4B79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854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B980E-D41A-4FA6-9C60-A942790A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AI4EU Experiments Roadmap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FAEA04-EEAF-477F-B9CF-668D4690F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>
                <a:solidFill>
                  <a:srgbClr val="92D050"/>
                </a:solidFill>
              </a:rPr>
              <a:t>gRPC Streaming (TUW) : Released </a:t>
            </a:r>
          </a:p>
          <a:p>
            <a:endParaRPr lang="de-DE" sz="2400"/>
          </a:p>
          <a:p>
            <a:r>
              <a:rPr lang="de-DE" sz="2400"/>
              <a:t>SSO Integration (FHG)</a:t>
            </a:r>
          </a:p>
          <a:p>
            <a:r>
              <a:rPr lang="de-DE" sz="2400"/>
              <a:t>Matching Models + Notifications (SIMULA)</a:t>
            </a:r>
          </a:p>
          <a:p>
            <a:r>
              <a:rPr lang="de-DE" sz="2400"/>
              <a:t>ROS-Integration (IPA/CEA)</a:t>
            </a:r>
          </a:p>
          <a:p>
            <a:r>
              <a:rPr lang="de-DE" sz="2400"/>
              <a:t>IDS Integration (ISST)</a:t>
            </a:r>
          </a:p>
          <a:p>
            <a:r>
              <a:rPr lang="de-DE" sz="2400"/>
              <a:t>OpenML datasets integration (FHG/KNOW-CENTER)</a:t>
            </a:r>
          </a:p>
          <a:p>
            <a:r>
              <a:rPr lang="de-DE" sz="2400"/>
              <a:t>Hybrid-AI Pipelines (WP7)</a:t>
            </a:r>
          </a:p>
          <a:p>
            <a:r>
              <a:rPr lang="de-DE" sz="2400"/>
              <a:t>Open Calls models (WP8)</a:t>
            </a:r>
          </a:p>
          <a:p>
            <a:r>
              <a:rPr lang="de-DE" sz="2400"/>
              <a:t>Playground (FHG)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1FFFFF4-2A64-4805-B033-424BBD9D0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93A73C95-D3B9-4536-8C2D-02AE50A432B3}"/>
              </a:ext>
            </a:extLst>
          </p:cNvPr>
          <p:cNvSpPr/>
          <p:nvPr/>
        </p:nvSpPr>
        <p:spPr>
          <a:xfrm>
            <a:off x="7669161" y="2411361"/>
            <a:ext cx="412955" cy="339950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63DF0D-CA34-4B02-8421-714118A09EF8}"/>
              </a:ext>
            </a:extLst>
          </p:cNvPr>
          <p:cNvSpPr txBox="1"/>
          <p:nvPr/>
        </p:nvSpPr>
        <p:spPr>
          <a:xfrm>
            <a:off x="8340212" y="3926447"/>
            <a:ext cx="200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5D9BD0"/>
                </a:solidFill>
              </a:rPr>
              <a:t>work in progress</a:t>
            </a:r>
          </a:p>
        </p:txBody>
      </p:sp>
    </p:spTree>
    <p:extLst>
      <p:ext uri="{BB962C8B-B14F-4D97-AF65-F5344CB8AC3E}">
        <p14:creationId xmlns:p14="http://schemas.microsoft.com/office/powerpoint/2010/main" val="93802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Breitbild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AI4EU TGB Meeting 1.10.2021</vt:lpstr>
      <vt:lpstr>Agenda</vt:lpstr>
      <vt:lpstr>AI4EU Experiments Roadmap</vt:lpstr>
    </vt:vector>
  </TitlesOfParts>
  <Company>Fraunhofer IAIS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Welß, Martin</dc:creator>
  <cp:lastModifiedBy>Welß, Martin</cp:lastModifiedBy>
  <cp:revision>217</cp:revision>
  <dcterms:created xsi:type="dcterms:W3CDTF">2019-06-11T10:56:15Z</dcterms:created>
  <dcterms:modified xsi:type="dcterms:W3CDTF">2021-10-01T07:58:58Z</dcterms:modified>
</cp:coreProperties>
</file>