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91" r:id="rId2"/>
    <p:sldId id="311" r:id="rId3"/>
    <p:sldId id="312" r:id="rId4"/>
    <p:sldId id="307" r:id="rId5"/>
    <p:sldId id="313" r:id="rId6"/>
    <p:sldId id="314" r:id="rId7"/>
    <p:sldId id="315" r:id="rId8"/>
    <p:sldId id="316" r:id="rId9"/>
    <p:sldId id="317" r:id="rId10"/>
    <p:sldId id="318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9BD0"/>
    <a:srgbClr val="EA4B51"/>
    <a:srgbClr val="E9444A"/>
    <a:srgbClr val="7977B6"/>
    <a:srgbClr val="F18F4F"/>
    <a:srgbClr val="FFE8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23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5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B4D681-AFE0-4190-9305-B2D0FA49B040}" type="datetimeFigureOut">
              <a:rPr lang="de-DE" smtClean="0"/>
              <a:t>01.10.2021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0741E0-D478-4F31-BE92-3CF46248211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3580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5D9BD0"/>
                </a:solidFill>
              </a:defRPr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11.06.2019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F14D-C7AB-4C69-923F-F2245D0E84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2498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11.06.2019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F14D-C7AB-4C69-923F-F2245D0E84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8764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11.06.2019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F14D-C7AB-4C69-923F-F2245D0E84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5307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5D9BD0"/>
                </a:solidFill>
              </a:defRPr>
            </a:lvl1pPr>
          </a:lstStyle>
          <a:p>
            <a:r>
              <a:rPr lang="de-DE"/>
              <a:t>Titelmasterformat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F14D-C7AB-4C69-923F-F2245D0E84C9}" type="slidenum">
              <a:rPr lang="de-DE" smtClean="0"/>
              <a:pPr/>
              <a:t>‹Nr.›</a:t>
            </a:fld>
            <a:endParaRPr lang="de-DE"/>
          </a:p>
        </p:txBody>
      </p:sp>
      <p:cxnSp>
        <p:nvCxnSpPr>
          <p:cNvPr id="7" name="Gerader Verbinder 6"/>
          <p:cNvCxnSpPr/>
          <p:nvPr userDrawn="1"/>
        </p:nvCxnSpPr>
        <p:spPr>
          <a:xfrm>
            <a:off x="0" y="1137371"/>
            <a:ext cx="12192000" cy="0"/>
          </a:xfrm>
          <a:prstGeom prst="line">
            <a:avLst/>
          </a:prstGeom>
          <a:ln w="28575">
            <a:solidFill>
              <a:srgbClr val="EA4B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4813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F14D-C7AB-4C69-923F-F2245D0E84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0125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F14D-C7AB-4C69-923F-F2245D0E84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7016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11.06.2019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F14D-C7AB-4C69-923F-F2245D0E84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0754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11.06.2019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F14D-C7AB-4C69-923F-F2245D0E84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3996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11.06.2019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F14D-C7AB-4C69-923F-F2245D0E84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957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11.06.2019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F14D-C7AB-4C69-923F-F2245D0E84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1713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11.06.2019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F14D-C7AB-4C69-923F-F2245D0E84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4885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772885" y="252890"/>
            <a:ext cx="9294844" cy="7445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72885" y="1343608"/>
            <a:ext cx="10515600" cy="47866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20.06.2019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7F14D-C7AB-4C69-923F-F2245D0E84C9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2200" y="-134128"/>
            <a:ext cx="2024743" cy="1518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247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30823" y="3029918"/>
            <a:ext cx="9294844" cy="1377121"/>
          </a:xfrm>
        </p:spPr>
        <p:txBody>
          <a:bodyPr/>
          <a:lstStyle/>
          <a:p>
            <a:pPr algn="ctr"/>
            <a:r>
              <a:rPr lang="de-DE"/>
              <a:t>KI.NRW - AI4EU joint Playground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F14D-C7AB-4C69-923F-F2245D0E84C9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2999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B01330-DCDE-4650-B86C-82E385594A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Shared Folder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D55525B-7991-48EF-9FA6-84F88DCA6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F14D-C7AB-4C69-923F-F2245D0E84C9}" type="slidenum">
              <a:rPr lang="de-DE" smtClean="0"/>
              <a:pPr/>
              <a:t>10</a:t>
            </a:fld>
            <a:endParaRPr 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F36874DB-BC85-4B3A-804D-58FED23E40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698" y="1299685"/>
            <a:ext cx="10239375" cy="530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357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8" name="Gerader Verbinder 57">
            <a:extLst>
              <a:ext uri="{FF2B5EF4-FFF2-40B4-BE49-F238E27FC236}">
                <a16:creationId xmlns:a16="http://schemas.microsoft.com/office/drawing/2014/main" id="{8EE1D949-B690-45BF-B971-F7B8F21B7437}"/>
              </a:ext>
            </a:extLst>
          </p:cNvPr>
          <p:cNvCxnSpPr/>
          <p:nvPr/>
        </p:nvCxnSpPr>
        <p:spPr>
          <a:xfrm>
            <a:off x="7734650" y="1874099"/>
            <a:ext cx="0" cy="4767477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5CA0A36E-B32E-454C-BC3C-34A87AFE7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Playground Context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6D0F123-8783-47F7-87F1-AECE52993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F14D-C7AB-4C69-923F-F2245D0E84C9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5" name="Abgerundetes Rechteck 31">
            <a:extLst>
              <a:ext uri="{FF2B5EF4-FFF2-40B4-BE49-F238E27FC236}">
                <a16:creationId xmlns:a16="http://schemas.microsoft.com/office/drawing/2014/main" id="{2C5E840C-0DA1-45DE-845E-BE3158764BEF}"/>
              </a:ext>
            </a:extLst>
          </p:cNvPr>
          <p:cNvSpPr/>
          <p:nvPr/>
        </p:nvSpPr>
        <p:spPr>
          <a:xfrm>
            <a:off x="9106875" y="2391466"/>
            <a:ext cx="2022376" cy="2479764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Abgerundetes Rechteck 30">
            <a:extLst>
              <a:ext uri="{FF2B5EF4-FFF2-40B4-BE49-F238E27FC236}">
                <a16:creationId xmlns:a16="http://schemas.microsoft.com/office/drawing/2014/main" id="{C24BCB75-4D38-4175-AE07-0348837CEF7F}"/>
              </a:ext>
            </a:extLst>
          </p:cNvPr>
          <p:cNvSpPr/>
          <p:nvPr/>
        </p:nvSpPr>
        <p:spPr>
          <a:xfrm>
            <a:off x="1444715" y="2388965"/>
            <a:ext cx="5472608" cy="3888432"/>
          </a:xfrm>
          <a:prstGeom prst="roundRect">
            <a:avLst/>
          </a:prstGeom>
          <a:solidFill>
            <a:srgbClr val="7977B6">
              <a:alpha val="50000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7FD20D4-9E30-44C2-8C96-858FF1D788B6}"/>
              </a:ext>
            </a:extLst>
          </p:cNvPr>
          <p:cNvSpPr txBox="1"/>
          <p:nvPr/>
        </p:nvSpPr>
        <p:spPr>
          <a:xfrm>
            <a:off x="9635754" y="2624996"/>
            <a:ext cx="15048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Execution</a:t>
            </a:r>
          </a:p>
        </p:txBody>
      </p:sp>
      <p:sp>
        <p:nvSpPr>
          <p:cNvPr id="14" name="Abgerundetes Rechteck 7">
            <a:extLst>
              <a:ext uri="{FF2B5EF4-FFF2-40B4-BE49-F238E27FC236}">
                <a16:creationId xmlns:a16="http://schemas.microsoft.com/office/drawing/2014/main" id="{1DEAD46E-880F-45B8-A21C-94CD0E995E47}"/>
              </a:ext>
            </a:extLst>
          </p:cNvPr>
          <p:cNvSpPr/>
          <p:nvPr/>
        </p:nvSpPr>
        <p:spPr>
          <a:xfrm>
            <a:off x="4292109" y="4225242"/>
            <a:ext cx="1257816" cy="4132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>
                <a:solidFill>
                  <a:prstClr val="white"/>
                </a:solidFill>
                <a:latin typeface="Calibri" panose="020F0502020204030204"/>
              </a:rPr>
              <a:t>Catalog</a:t>
            </a: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bgerundetes Rechteck 9">
            <a:extLst>
              <a:ext uri="{FF2B5EF4-FFF2-40B4-BE49-F238E27FC236}">
                <a16:creationId xmlns:a16="http://schemas.microsoft.com/office/drawing/2014/main" id="{A68390D3-F559-4539-B1FF-3197445E3B92}"/>
              </a:ext>
            </a:extLst>
          </p:cNvPr>
          <p:cNvSpPr/>
          <p:nvPr/>
        </p:nvSpPr>
        <p:spPr>
          <a:xfrm>
            <a:off x="2553958" y="4241257"/>
            <a:ext cx="1257816" cy="4132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>
                <a:solidFill>
                  <a:prstClr val="white"/>
                </a:solidFill>
                <a:latin typeface="Calibri" panose="020F0502020204030204"/>
              </a:rPr>
              <a:t>Pipeline Composition</a:t>
            </a: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Abgerundetes Rechteck 12">
            <a:extLst>
              <a:ext uri="{FF2B5EF4-FFF2-40B4-BE49-F238E27FC236}">
                <a16:creationId xmlns:a16="http://schemas.microsoft.com/office/drawing/2014/main" id="{BC9D054B-7B72-4B43-AD91-FF369F1BF265}"/>
              </a:ext>
            </a:extLst>
          </p:cNvPr>
          <p:cNvSpPr/>
          <p:nvPr/>
        </p:nvSpPr>
        <p:spPr>
          <a:xfrm>
            <a:off x="3552111" y="3165151"/>
            <a:ext cx="1257816" cy="4132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>
                <a:solidFill>
                  <a:prstClr val="white"/>
                </a:solidFill>
                <a:latin typeface="Calibri" panose="020F0502020204030204"/>
              </a:rPr>
              <a:t>Collaboration</a:t>
            </a:r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Abgerundetes Rechteck 13">
            <a:extLst>
              <a:ext uri="{FF2B5EF4-FFF2-40B4-BE49-F238E27FC236}">
                <a16:creationId xmlns:a16="http://schemas.microsoft.com/office/drawing/2014/main" id="{2DA0AF36-0608-46BA-A8D8-0F6BD3669170}"/>
              </a:ext>
            </a:extLst>
          </p:cNvPr>
          <p:cNvSpPr/>
          <p:nvPr/>
        </p:nvSpPr>
        <p:spPr>
          <a:xfrm>
            <a:off x="5410471" y="3165151"/>
            <a:ext cx="1257816" cy="4132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Federation</a:t>
            </a:r>
          </a:p>
        </p:txBody>
      </p:sp>
      <p:sp>
        <p:nvSpPr>
          <p:cNvPr id="21" name="Abgerundetes Rechteck 14">
            <a:extLst>
              <a:ext uri="{FF2B5EF4-FFF2-40B4-BE49-F238E27FC236}">
                <a16:creationId xmlns:a16="http://schemas.microsoft.com/office/drawing/2014/main" id="{7B95A046-07D1-4FB7-B8DF-49F72FA2E0A4}"/>
              </a:ext>
            </a:extLst>
          </p:cNvPr>
          <p:cNvSpPr/>
          <p:nvPr/>
        </p:nvSpPr>
        <p:spPr>
          <a:xfrm>
            <a:off x="1704123" y="3129653"/>
            <a:ext cx="1257816" cy="4132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Onboarding</a:t>
            </a:r>
          </a:p>
        </p:txBody>
      </p:sp>
      <p:sp>
        <p:nvSpPr>
          <p:cNvPr id="23" name="Abgerundetes Rechteck 22">
            <a:extLst>
              <a:ext uri="{FF2B5EF4-FFF2-40B4-BE49-F238E27FC236}">
                <a16:creationId xmlns:a16="http://schemas.microsoft.com/office/drawing/2014/main" id="{A26CBFD3-DA4E-4374-973F-52AA506F5EDB}"/>
              </a:ext>
            </a:extLst>
          </p:cNvPr>
          <p:cNvSpPr/>
          <p:nvPr/>
        </p:nvSpPr>
        <p:spPr>
          <a:xfrm>
            <a:off x="9599466" y="3870477"/>
            <a:ext cx="1257816" cy="413297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>
                <a:solidFill>
                  <a:prstClr val="white"/>
                </a:solidFill>
                <a:latin typeface="Calibri" panose="020F0502020204030204"/>
              </a:rPr>
              <a:t>Streaming</a:t>
            </a:r>
            <a:r>
              <a:rPr kumimoji="0" lang="de-DE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Orchestrator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B24BD80F-BD77-46BC-861E-48F7C756DA1F}"/>
              </a:ext>
            </a:extLst>
          </p:cNvPr>
          <p:cNvSpPr txBox="1"/>
          <p:nvPr/>
        </p:nvSpPr>
        <p:spPr>
          <a:xfrm>
            <a:off x="3182866" y="1874099"/>
            <a:ext cx="3442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>
                <a:solidFill>
                  <a:prstClr val="black"/>
                </a:solidFill>
                <a:latin typeface="Calibri" panose="020F0502020204030204"/>
              </a:rPr>
              <a:t>AI4EU Experiments</a:t>
            </a:r>
            <a:endParaRPr kumimoji="0" lang="de-DE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Pfeil nach rechts 34">
            <a:extLst>
              <a:ext uri="{FF2B5EF4-FFF2-40B4-BE49-F238E27FC236}">
                <a16:creationId xmlns:a16="http://schemas.microsoft.com/office/drawing/2014/main" id="{192BF046-B2D9-43A3-942A-13F0A5EF901E}"/>
              </a:ext>
            </a:extLst>
          </p:cNvPr>
          <p:cNvSpPr/>
          <p:nvPr/>
        </p:nvSpPr>
        <p:spPr>
          <a:xfrm>
            <a:off x="6524959" y="3717827"/>
            <a:ext cx="2743200" cy="507415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Deployment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123A329B-BC78-429D-AA33-56BEEDDC6FC9}"/>
              </a:ext>
            </a:extLst>
          </p:cNvPr>
          <p:cNvSpPr txBox="1"/>
          <p:nvPr/>
        </p:nvSpPr>
        <p:spPr>
          <a:xfrm>
            <a:off x="9617083" y="1880465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>
                <a:solidFill>
                  <a:prstClr val="black"/>
                </a:solidFill>
                <a:latin typeface="Calibri" panose="020F0502020204030204"/>
              </a:rPr>
              <a:t>Playground</a:t>
            </a:r>
            <a:endParaRPr kumimoji="0" lang="de-DE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6" name="Picture 2" descr="kubernetes-logo - Boopathi's blog">
            <a:extLst>
              <a:ext uri="{FF2B5EF4-FFF2-40B4-BE49-F238E27FC236}">
                <a16:creationId xmlns:a16="http://schemas.microsoft.com/office/drawing/2014/main" id="{52125329-3903-495C-B671-0E0153BB6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1665" y="5120999"/>
            <a:ext cx="2312796" cy="1156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Textfeld 58">
            <a:extLst>
              <a:ext uri="{FF2B5EF4-FFF2-40B4-BE49-F238E27FC236}">
                <a16:creationId xmlns:a16="http://schemas.microsoft.com/office/drawing/2014/main" id="{0C45FF24-DA4B-4926-8ED9-9862ECA533C5}"/>
              </a:ext>
            </a:extLst>
          </p:cNvPr>
          <p:cNvSpPr txBox="1"/>
          <p:nvPr/>
        </p:nvSpPr>
        <p:spPr>
          <a:xfrm>
            <a:off x="6795083" y="1442906"/>
            <a:ext cx="1821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/>
              <a:t>Separate Systems</a:t>
            </a:r>
          </a:p>
        </p:txBody>
      </p:sp>
    </p:spTree>
    <p:extLst>
      <p:ext uri="{BB962C8B-B14F-4D97-AF65-F5344CB8AC3E}">
        <p14:creationId xmlns:p14="http://schemas.microsoft.com/office/powerpoint/2010/main" val="3930028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C224B2-6E4A-4B7C-9AA3-C8200CA62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Playground Concept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1F91767-8528-470C-9F57-3EB22DBC8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Integrated with SSO</a:t>
            </a:r>
          </a:p>
          <a:p>
            <a:r>
              <a:rPr lang="de-DE"/>
              <a:t>Automatic Deployment</a:t>
            </a:r>
          </a:p>
          <a:p>
            <a:r>
              <a:rPr lang="de-DE"/>
              <a:t>No CLI access needed</a:t>
            </a:r>
          </a:p>
          <a:p>
            <a:r>
              <a:rPr lang="de-DE"/>
              <a:t>Not for confidential data or models</a:t>
            </a:r>
          </a:p>
          <a:p>
            <a:r>
              <a:rPr lang="de-DE"/>
              <a:t>Periodic deallocation of resources (pipelines, docker images, etc.)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6AC1594-0B16-42F1-A201-C43E2DEBE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F14D-C7AB-4C69-923F-F2245D0E84C9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0018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E8D05C-8644-46DF-B576-2AF1C0DE7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Deploy to Playground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9A53292-BFCB-41CD-AF6B-5229C1554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F14D-C7AB-4C69-923F-F2245D0E84C9}" type="slidenum">
              <a:rPr lang="de-DE" smtClean="0"/>
              <a:pPr/>
              <a:t>4</a:t>
            </a:fld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9BC5A84-9E5A-4067-BB14-16DB64C1A2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716" y="1334728"/>
            <a:ext cx="8916277" cy="4942449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7EA7B315-9B86-4EE6-93B7-DBC44459A641}"/>
              </a:ext>
            </a:extLst>
          </p:cNvPr>
          <p:cNvSpPr/>
          <p:nvPr/>
        </p:nvSpPr>
        <p:spPr>
          <a:xfrm>
            <a:off x="8160774" y="2359742"/>
            <a:ext cx="975852" cy="2580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200"/>
              <a:t>Playground</a:t>
            </a:r>
          </a:p>
        </p:txBody>
      </p:sp>
      <p:sp>
        <p:nvSpPr>
          <p:cNvPr id="8" name="Pfeil: nach rechts 7">
            <a:extLst>
              <a:ext uri="{FF2B5EF4-FFF2-40B4-BE49-F238E27FC236}">
                <a16:creationId xmlns:a16="http://schemas.microsoft.com/office/drawing/2014/main" id="{1EBEE9D5-C79F-4436-9C75-AA88D34A3A75}"/>
              </a:ext>
            </a:extLst>
          </p:cNvPr>
          <p:cNvSpPr/>
          <p:nvPr/>
        </p:nvSpPr>
        <p:spPr>
          <a:xfrm rot="10800000">
            <a:off x="9335729" y="2359742"/>
            <a:ext cx="899651" cy="258097"/>
          </a:xfrm>
          <a:prstGeom prst="rightArrow">
            <a:avLst>
              <a:gd name="adj1" fmla="val 50000"/>
              <a:gd name="adj2" fmla="val 61428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FE38C6F0-1BE4-46F2-B420-1372461D5C96}"/>
              </a:ext>
            </a:extLst>
          </p:cNvPr>
          <p:cNvSpPr txBox="1"/>
          <p:nvPr/>
        </p:nvSpPr>
        <p:spPr>
          <a:xfrm>
            <a:off x="9608574" y="1990409"/>
            <a:ext cx="2196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/>
              <a:t>Deploy to Playground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1A82FC83-F5A8-456E-A8C2-D9D94F60DF1E}"/>
              </a:ext>
            </a:extLst>
          </p:cNvPr>
          <p:cNvSpPr txBox="1"/>
          <p:nvPr/>
        </p:nvSpPr>
        <p:spPr>
          <a:xfrm>
            <a:off x="9608574" y="3168072"/>
            <a:ext cx="2273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Integrated with SSO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71433875-E4C1-4C32-8028-D41E06737E6D}"/>
              </a:ext>
            </a:extLst>
          </p:cNvPr>
          <p:cNvSpPr/>
          <p:nvPr/>
        </p:nvSpPr>
        <p:spPr>
          <a:xfrm>
            <a:off x="8092035" y="2359741"/>
            <a:ext cx="1044591" cy="1177663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  <a:effectLst>
            <a:outerShdw blurRad="76200" dist="38100" dir="2700000" algn="tl" rotWithShape="0">
              <a:schemeClr val="tx1">
                <a:alpha val="61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704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9EF064-20A3-424A-A9EC-CDEB959F3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Playground Overview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1EAA9F4-0963-45D5-AFFA-681DC3523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F14D-C7AB-4C69-923F-F2245D0E84C9}" type="slidenum">
              <a:rPr lang="de-DE" smtClean="0"/>
              <a:pPr/>
              <a:t>5</a:t>
            </a:fld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968812E3-000F-4CCA-B60A-2A205C6FB1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832" y="1252537"/>
            <a:ext cx="10010775" cy="528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734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16CC55-A0C2-4F46-BB3E-2EC933FC9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Node Status Details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FD458C0-375D-4163-AECF-F9DD15AF6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F14D-C7AB-4C69-923F-F2245D0E84C9}" type="slidenum">
              <a:rPr lang="de-DE" smtClean="0"/>
              <a:pPr/>
              <a:t>6</a:t>
            </a:fld>
            <a:endParaRPr 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BBBE995F-1C2A-45DE-9577-C9E783941B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025" y="1280635"/>
            <a:ext cx="10391775" cy="532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520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C99EFE-0BB8-4548-BD47-F0A61C50F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Node Logs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C40C711-B6DF-4723-80CA-03F468FD5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F14D-C7AB-4C69-923F-F2245D0E84C9}" type="slidenum">
              <a:rPr lang="de-DE" smtClean="0"/>
              <a:pPr/>
              <a:t>7</a:t>
            </a:fld>
            <a:endParaRPr 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4ED8EE70-4136-4FF0-ABA5-82868D5E06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364" y="1223962"/>
            <a:ext cx="10029825" cy="531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214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040BB4-7461-4F99-A9E1-E4BB0DB12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Node Web-UI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6BDF5C5-6662-4142-9778-631860106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F14D-C7AB-4C69-923F-F2245D0E84C9}" type="slidenum">
              <a:rPr lang="de-DE" smtClean="0"/>
              <a:pPr/>
              <a:t>8</a:t>
            </a:fld>
            <a:endParaRPr 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1561DEC3-3927-4EA4-887B-444E8DFF75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975" y="1245994"/>
            <a:ext cx="10620375" cy="545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629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F6F150-8B84-438F-B0A1-53AAFB96B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Orchestrator Status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1A7BA88-3D96-47FF-952B-36F08473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7F14D-C7AB-4C69-923F-F2245D0E84C9}" type="slidenum">
              <a:rPr lang="de-DE" smtClean="0"/>
              <a:pPr/>
              <a:t>9</a:t>
            </a:fld>
            <a:endParaRPr 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078B79D4-F9B8-486E-94FA-2A5B429DEA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149" y="1328260"/>
            <a:ext cx="9896475" cy="527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447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Breitbild</PresentationFormat>
  <Paragraphs>39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</vt:lpstr>
      <vt:lpstr>KI.NRW - AI4EU joint Playground</vt:lpstr>
      <vt:lpstr>Playground Context</vt:lpstr>
      <vt:lpstr>Playground Concept</vt:lpstr>
      <vt:lpstr>Deploy to Playground</vt:lpstr>
      <vt:lpstr>Playground Overview</vt:lpstr>
      <vt:lpstr>Node Status Details</vt:lpstr>
      <vt:lpstr>Node Logs</vt:lpstr>
      <vt:lpstr>Node Web-UI</vt:lpstr>
      <vt:lpstr>Orchestrator Status</vt:lpstr>
      <vt:lpstr>Shared Folder</vt:lpstr>
    </vt:vector>
  </TitlesOfParts>
  <Company>Fraunhofer IAIS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Welß, Martin</dc:creator>
  <cp:lastModifiedBy>Welß, Martin</cp:lastModifiedBy>
  <cp:revision>221</cp:revision>
  <dcterms:created xsi:type="dcterms:W3CDTF">2019-06-11T10:56:15Z</dcterms:created>
  <dcterms:modified xsi:type="dcterms:W3CDTF">2021-10-01T10:05:59Z</dcterms:modified>
</cp:coreProperties>
</file>