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Montserrat SemiBold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jCLXP7X/hYC7cdTCbhmYgq75J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g es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22T16:34:27.652" idx="1">
    <p:pos x="6000" y="0"/>
    <p:text>@Ansgar I don't think we can bringup these issues in this presentation. We can ask this on a meeting with Peter or Martin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PuGAE0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2560b83c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2560b83c0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f2560b83c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d9353108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d93531088_1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ed93531088_1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224c903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224c903d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f224c903d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d9353108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d93531088_1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ed93531088_1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93531088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d93531088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ed93531088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2560b83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2560b83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f2560b83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Robotic application developers have started using ML models in ROS packages heavily.</a:t>
            </a:r>
            <a:endParaRPr sz="400"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d935310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d9353108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ed93531088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d93531088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d93531088_1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ed93531088_1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d9353108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d93531088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ed93531088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d93531088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d93531088_1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ed93531088_1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d9353108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d93531088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ed93531088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844" cy="74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9BD0"/>
              </a:buClr>
              <a:buSzPts val="4400"/>
              <a:buFont typeface="Calibri"/>
              <a:buNone/>
              <a:defRPr b="1">
                <a:solidFill>
                  <a:srgbClr val="5D9BD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72885" y="1343608"/>
            <a:ext cx="10515600" cy="478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0" y="1137371"/>
            <a:ext cx="12192000" cy="0"/>
          </a:xfrm>
          <a:prstGeom prst="straightConnector1">
            <a:avLst/>
          </a:prstGeom>
          <a:noFill/>
          <a:ln w="28575" cap="flat" cmpd="sng">
            <a:solidFill>
              <a:srgbClr val="EA4B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844" cy="74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 rot="5400000">
            <a:off x="3637383" y="-1520890"/>
            <a:ext cx="478660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9BD0"/>
              </a:buClr>
              <a:buSzPts val="6000"/>
              <a:buFont typeface="Calibri"/>
              <a:buNone/>
              <a:defRPr sz="6000">
                <a:solidFill>
                  <a:srgbClr val="5D9BD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844" cy="74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844" cy="74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844" cy="74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772885" y="1343608"/>
            <a:ext cx="10515600" cy="478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982200" y="-134128"/>
            <a:ext cx="2024743" cy="15185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lipse.org/xten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204950" y="1122375"/>
            <a:ext cx="9782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9BD0"/>
              </a:buClr>
              <a:buSzPts val="4400"/>
              <a:buFont typeface="Calibri"/>
              <a:buNone/>
            </a:pPr>
            <a:r>
              <a:rPr lang="de-DE">
                <a:latin typeface="Montserrat SemiBold"/>
                <a:ea typeface="Montserrat SemiBold"/>
                <a:cs typeface="Montserrat SemiBold"/>
                <a:sym typeface="Montserrat SemiBold"/>
              </a:rPr>
              <a:t>ROS Interface for gRPC model servers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100">
                <a:solidFill>
                  <a:srgbClr val="EA4B51"/>
                </a:solidFill>
                <a:latin typeface="Montserrat"/>
                <a:ea typeface="Montserrat"/>
                <a:cs typeface="Montserrat"/>
                <a:sym typeface="Montserrat"/>
              </a:rPr>
              <a:t>Ragesh Ramachandran (Fraunhofer IPA)</a:t>
            </a:r>
            <a:endParaRPr sz="2100">
              <a:solidFill>
                <a:srgbClr val="EA4B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100">
                <a:solidFill>
                  <a:srgbClr val="EA4B51"/>
                </a:solidFill>
                <a:latin typeface="Montserrat"/>
                <a:ea typeface="Montserrat"/>
                <a:cs typeface="Montserrat"/>
                <a:sym typeface="Montserrat"/>
              </a:rPr>
              <a:t>Ansgar Radermacher (CEA)	</a:t>
            </a:r>
            <a:endParaRPr sz="2100">
              <a:solidFill>
                <a:srgbClr val="EA4B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f2560b83c0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850" y="2137015"/>
            <a:ext cx="9886307" cy="421933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f2560b83c0_0_36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Montserrat"/>
                <a:ea typeface="Montserrat"/>
                <a:cs typeface="Montserrat"/>
                <a:sym typeface="Montserrat"/>
              </a:rPr>
              <a:t>How the interface works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gf2560b83c0_0_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173" name="Google Shape;173;gf2560b83c0_0_36"/>
          <p:cNvSpPr txBox="1"/>
          <p:nvPr/>
        </p:nvSpPr>
        <p:spPr>
          <a:xfrm>
            <a:off x="3955225" y="5536300"/>
            <a:ext cx="234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latin typeface="Calibri"/>
                <a:ea typeface="Calibri"/>
                <a:cs typeface="Calibri"/>
                <a:sym typeface="Calibri"/>
              </a:rPr>
              <a:t>ROS workspace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d93531088_1_35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Future works </a:t>
            </a:r>
            <a:endParaRPr/>
          </a:p>
        </p:txBody>
      </p:sp>
      <p:sp>
        <p:nvSpPr>
          <p:cNvPr id="189" name="Google Shape;189;ged93531088_1_35"/>
          <p:cNvSpPr txBox="1">
            <a:spLocks noGrp="1"/>
          </p:cNvSpPr>
          <p:nvPr>
            <p:ph type="body" idx="1"/>
          </p:nvPr>
        </p:nvSpPr>
        <p:spPr>
          <a:xfrm>
            <a:off x="772885" y="1343608"/>
            <a:ext cx="10515600" cy="478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Package the generator to a gRPC service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Integrate into AcumosAI pipeline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Support multiple RPC services per proto file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Extend support to auto generation of ROS1 (required?) and ROS2 C++ gateway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Priorities?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ed93531088_1_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224c903df_0_1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Open issues</a:t>
            </a:r>
            <a:endParaRPr/>
          </a:p>
        </p:txBody>
      </p:sp>
      <p:sp>
        <p:nvSpPr>
          <p:cNvPr id="197" name="Google Shape;197;gf224c903df_0_1"/>
          <p:cNvSpPr txBox="1">
            <a:spLocks noGrp="1"/>
          </p:cNvSpPr>
          <p:nvPr>
            <p:ph type="body" idx="1"/>
          </p:nvPr>
        </p:nvSpPr>
        <p:spPr>
          <a:xfrm>
            <a:off x="772885" y="1343608"/>
            <a:ext cx="10515600" cy="478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How to package as a web-service?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Integration into chain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Input/output: file names, references (in a cloud storage) or data with file contents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/>
              <a:t>Would a C++ client be useful?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f224c903df_0_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d93531088_1_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Thank you</a:t>
            </a:r>
            <a:endParaRPr/>
          </a:p>
        </p:txBody>
      </p:sp>
      <p:sp>
        <p:nvSpPr>
          <p:cNvPr id="205" name="Google Shape;205;ged93531088_1_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Feedback?</a:t>
            </a:r>
            <a:endParaRPr/>
          </a:p>
        </p:txBody>
      </p:sp>
      <p:sp>
        <p:nvSpPr>
          <p:cNvPr id="206" name="Google Shape;206;ged93531088_1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d93531088_1_57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Montserrat"/>
                <a:ea typeface="Montserrat"/>
                <a:cs typeface="Montserrat"/>
                <a:sym typeface="Montserrat"/>
              </a:rPr>
              <a:t>Suggestions from Martin Weiß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ged93531088_1_57"/>
          <p:cNvSpPr txBox="1">
            <a:spLocks noGrp="1"/>
          </p:cNvSpPr>
          <p:nvPr>
            <p:ph type="body" idx="1"/>
          </p:nvPr>
        </p:nvSpPr>
        <p:spPr>
          <a:xfrm>
            <a:off x="772885" y="1343608"/>
            <a:ext cx="10515600" cy="478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Add view of three roles involved in the scenario: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AutoNum type="arabicPeriod"/>
            </a:pPr>
            <a:r>
              <a:rPr lang="de-DE"/>
              <a:t>The </a:t>
            </a:r>
            <a:r>
              <a:rPr lang="de-DE" b="1"/>
              <a:t>model provider</a:t>
            </a:r>
            <a:r>
              <a:rPr lang="de-DE"/>
              <a:t>: what tools does he has to use and what must be included into the docker container? (or are there several?)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de-DE"/>
              <a:t>The </a:t>
            </a:r>
            <a:r>
              <a:rPr lang="de-DE" b="1"/>
              <a:t>user of a ROS integration pipeline</a:t>
            </a:r>
            <a:r>
              <a:rPr lang="de-DE"/>
              <a:t>: what are the typical nodes of such a pipeline? (How would a pipeline in the design studio look like?)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de-DE"/>
              <a:t>The </a:t>
            </a:r>
            <a:r>
              <a:rPr lang="de-DE" b="1"/>
              <a:t>deployment user</a:t>
            </a:r>
            <a:r>
              <a:rPr lang="de-DE"/>
              <a:t>: any specialities for deployment?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ed93531088_1_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2560b83c0_0_0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Montserrat"/>
                <a:ea typeface="Montserrat"/>
                <a:cs typeface="Montserrat"/>
                <a:sym typeface="Montserrat"/>
              </a:rPr>
              <a:t>AI4EU Platform goals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22">
                <a:solidFill>
                  <a:srgbClr val="EA4B51"/>
                </a:solidFill>
                <a:latin typeface="Montserrat"/>
                <a:ea typeface="Montserrat"/>
                <a:cs typeface="Montserrat"/>
                <a:sym typeface="Montserrat"/>
              </a:rPr>
              <a:t>Deployment of models</a:t>
            </a:r>
            <a:endParaRPr sz="3622">
              <a:solidFill>
                <a:srgbClr val="EA4B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gf2560b83c0_0_0"/>
          <p:cNvSpPr txBox="1">
            <a:spLocks noGrp="1"/>
          </p:cNvSpPr>
          <p:nvPr>
            <p:ph type="body" idx="1"/>
          </p:nvPr>
        </p:nvSpPr>
        <p:spPr>
          <a:xfrm>
            <a:off x="772875" y="1759550"/>
            <a:ext cx="10310400" cy="176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/>
              <a:t>The model is deployed directly on the robot, respectively its controller unit.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/>
              <a:t>The model is deployed centrally on-site.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de-DE" sz="2300"/>
              <a:t>The model is deployed in a cloud environment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f2560b83c0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106" name="Google Shape;106;gf2560b83c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75" y="3625225"/>
            <a:ext cx="10586049" cy="21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844" cy="74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9BD0"/>
              </a:buClr>
              <a:buSzPts val="4400"/>
              <a:buFont typeface="Calibri"/>
              <a:buNone/>
            </a:pPr>
            <a:r>
              <a:rPr lang="de-DE">
                <a:latin typeface="Montserrat"/>
                <a:ea typeface="Montserrat"/>
                <a:cs typeface="Montserrat"/>
                <a:sym typeface="Montserrat"/>
              </a:rPr>
              <a:t>Motivation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508535" y="1740108"/>
            <a:ext cx="10515600" cy="47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-DE" sz="2500"/>
              <a:t>ROS currently does not have a standard infrastructure for using ML models</a:t>
            </a:r>
            <a:endParaRPr sz="2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-DE" sz="2500"/>
              <a:t>Every iteration on model required rebuilding the complete workspace </a:t>
            </a:r>
            <a:endParaRPr sz="2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-DE" sz="2500"/>
              <a:t>gRPC model server will remove the ROS dependency on ML libraries</a:t>
            </a:r>
            <a:endParaRPr sz="250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-DE" sz="2500"/>
              <a:t>Leveraging the combined capabilities of ROS and AI4EU platform</a:t>
            </a:r>
            <a:endParaRPr sz="2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1794375" y="4884700"/>
            <a:ext cx="8458800" cy="1310400"/>
            <a:chOff x="1618600" y="4899300"/>
            <a:chExt cx="8458800" cy="1310400"/>
          </a:xfrm>
        </p:grpSpPr>
        <p:pic>
          <p:nvPicPr>
            <p:cNvPr id="115" name="Google Shape;115;p2"/>
            <p:cNvPicPr preferRelativeResize="0"/>
            <p:nvPr/>
          </p:nvPicPr>
          <p:blipFill rotWithShape="1">
            <a:blip r:embed="rId3">
              <a:alphaModFix/>
            </a:blip>
            <a:srcRect l="6183" r="6358"/>
            <a:stretch/>
          </p:blipFill>
          <p:spPr>
            <a:xfrm>
              <a:off x="1618600" y="5299489"/>
              <a:ext cx="7837725" cy="91021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6" name="Google Shape;116;p2"/>
            <p:cNvSpPr txBox="1"/>
            <p:nvPr/>
          </p:nvSpPr>
          <p:spPr>
            <a:xfrm>
              <a:off x="1618600" y="4899300"/>
              <a:ext cx="8458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b="1">
                  <a:latin typeface="Courier New"/>
                  <a:ea typeface="Courier New"/>
                  <a:cs typeface="Courier New"/>
                  <a:sym typeface="Courier New"/>
                </a:rPr>
                <a:t>darknet_ros/ETHZurich</a:t>
              </a:r>
              <a:endParaRPr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d93531088_1_0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Montserrat"/>
                <a:ea typeface="Montserrat"/>
                <a:cs typeface="Montserrat"/>
                <a:sym typeface="Montserrat"/>
              </a:rPr>
              <a:t>Goals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ed93531088_1_0"/>
          <p:cNvSpPr txBox="1">
            <a:spLocks noGrp="1"/>
          </p:cNvSpPr>
          <p:nvPr>
            <p:ph type="body" idx="1"/>
          </p:nvPr>
        </p:nvSpPr>
        <p:spPr>
          <a:xfrm>
            <a:off x="772885" y="1343608"/>
            <a:ext cx="10515600" cy="478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de-DE"/>
              <a:t>Develop a standard framework in robotics for using ML models with ROS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-DE"/>
              <a:t>Develop an interface from ROS to gRPC model servers from AcumosAI</a:t>
            </a:r>
            <a:endParaRPr/>
          </a:p>
        </p:txBody>
      </p:sp>
      <p:sp>
        <p:nvSpPr>
          <p:cNvPr id="124" name="Google Shape;124;ged93531088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d93531088_1_65"/>
          <p:cNvSpPr txBox="1">
            <a:spLocks noGrp="1"/>
          </p:cNvSpPr>
          <p:nvPr>
            <p:ph type="title"/>
          </p:nvPr>
        </p:nvSpPr>
        <p:spPr>
          <a:xfrm>
            <a:off x="841950" y="58750"/>
            <a:ext cx="9225900" cy="93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-DE" sz="3859">
                <a:solidFill>
                  <a:srgbClr val="5D9BD0"/>
                </a:solidFill>
                <a:latin typeface="Montserrat"/>
                <a:ea typeface="Montserrat"/>
                <a:cs typeface="Montserrat"/>
                <a:sym typeface="Montserrat"/>
              </a:rPr>
              <a:t>ROS pkg generator</a:t>
            </a:r>
            <a:endParaRPr sz="3859">
              <a:solidFill>
                <a:srgbClr val="5D9BD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de-DE" sz="3259">
                <a:solidFill>
                  <a:srgbClr val="EA4B51"/>
                </a:solidFill>
                <a:latin typeface="Montserrat"/>
                <a:ea typeface="Montserrat"/>
                <a:cs typeface="Montserrat"/>
                <a:sym typeface="Montserrat"/>
              </a:rPr>
              <a:t>Impact on Model provider</a:t>
            </a:r>
            <a:endParaRPr sz="3259">
              <a:solidFill>
                <a:srgbClr val="EA4B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ed93531088_1_65"/>
          <p:cNvSpPr txBox="1">
            <a:spLocks noGrp="1"/>
          </p:cNvSpPr>
          <p:nvPr>
            <p:ph type="body" idx="1"/>
          </p:nvPr>
        </p:nvSpPr>
        <p:spPr>
          <a:xfrm>
            <a:off x="772875" y="1343600"/>
            <a:ext cx="6985800" cy="39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de-DE" sz="2600"/>
              <a:t>Our solution begins from the </a:t>
            </a:r>
            <a:r>
              <a:rPr lang="de-DE" sz="2600" b="1"/>
              <a:t>gRPC schema</a:t>
            </a:r>
            <a:r>
              <a:rPr lang="de-DE" sz="2600"/>
              <a:t> provided by the model provider. </a:t>
            </a:r>
            <a:endParaRPr sz="2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de-DE" sz="2600"/>
              <a:t>No additional resources requirement from model provider</a:t>
            </a:r>
            <a:endParaRPr sz="2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de-DE" sz="2600" b="1"/>
              <a:t>Zero impact</a:t>
            </a:r>
            <a:r>
              <a:rPr lang="de-DE" sz="2600"/>
              <a:t> on the model provider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32" name="Google Shape;132;ged93531088_1_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grpSp>
        <p:nvGrpSpPr>
          <p:cNvPr id="133" name="Google Shape;133;ged93531088_1_65"/>
          <p:cNvGrpSpPr/>
          <p:nvPr/>
        </p:nvGrpSpPr>
        <p:grpSpPr>
          <a:xfrm>
            <a:off x="5305987" y="3583192"/>
            <a:ext cx="6726154" cy="3069310"/>
            <a:chOff x="5893675" y="1343600"/>
            <a:chExt cx="6067251" cy="2357200"/>
          </a:xfrm>
        </p:grpSpPr>
        <p:pic>
          <p:nvPicPr>
            <p:cNvPr id="134" name="Google Shape;134;ged93531088_1_65"/>
            <p:cNvPicPr preferRelativeResize="0"/>
            <p:nvPr/>
          </p:nvPicPr>
          <p:blipFill rotWithShape="1">
            <a:blip r:embed="rId3">
              <a:alphaModFix/>
            </a:blip>
            <a:srcRect l="1872" t="2698" r="1115" b="3589"/>
            <a:stretch/>
          </p:blipFill>
          <p:spPr>
            <a:xfrm>
              <a:off x="5893675" y="1343600"/>
              <a:ext cx="6067251" cy="229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ged93531088_1_65"/>
            <p:cNvSpPr/>
            <p:nvPr/>
          </p:nvSpPr>
          <p:spPr>
            <a:xfrm>
              <a:off x="5893675" y="2834400"/>
              <a:ext cx="939900" cy="866400"/>
            </a:xfrm>
            <a:prstGeom prst="rect">
              <a:avLst/>
            </a:prstGeom>
            <a:solidFill>
              <a:srgbClr val="5D9BD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/>
                <a:t>gRPC-ROS </a:t>
              </a:r>
              <a:r>
                <a:rPr lang="de-DE"/>
                <a:t>client</a:t>
              </a:r>
              <a:endParaRPr/>
            </a:p>
          </p:txBody>
        </p:sp>
      </p:grpSp>
      <p:sp>
        <p:nvSpPr>
          <p:cNvPr id="136" name="Google Shape;136;ged93531088_1_65"/>
          <p:cNvSpPr/>
          <p:nvPr/>
        </p:nvSpPr>
        <p:spPr>
          <a:xfrm>
            <a:off x="7545700" y="2966400"/>
            <a:ext cx="2246700" cy="2217600"/>
          </a:xfrm>
          <a:prstGeom prst="ellipse">
            <a:avLst/>
          </a:prstGeom>
          <a:noFill/>
          <a:ln w="28575" cap="flat" cmpd="sng">
            <a:solidFill>
              <a:srgbClr val="EA4B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d93531088_1_14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-DE" sz="3659">
                <a:latin typeface="Montserrat"/>
                <a:ea typeface="Montserrat"/>
                <a:cs typeface="Montserrat"/>
                <a:sym typeface="Montserrat"/>
              </a:rPr>
              <a:t>Integration of package generator to AI4EU pipeline</a:t>
            </a:r>
            <a:endParaRPr sz="3659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ged93531088_1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pic>
        <p:nvPicPr>
          <p:cNvPr id="152" name="Google Shape;152;ged93531088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75" y="2500940"/>
            <a:ext cx="1015365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d93531088_1_79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Montserrat"/>
                <a:ea typeface="Montserrat"/>
                <a:cs typeface="Montserrat"/>
                <a:sym typeface="Montserrat"/>
              </a:rPr>
              <a:t>How the interface works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ged93531088_1_79"/>
          <p:cNvSpPr txBox="1">
            <a:spLocks noGrp="1"/>
          </p:cNvSpPr>
          <p:nvPr>
            <p:ph type="body" idx="1"/>
          </p:nvPr>
        </p:nvSpPr>
        <p:spPr>
          <a:xfrm>
            <a:off x="772885" y="1343608"/>
            <a:ext cx="10515600" cy="478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About the generator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de-DE" b="1"/>
              <a:t>Input</a:t>
            </a:r>
            <a:r>
              <a:rPr lang="de-DE"/>
              <a:t>: a precompiled descriptor set file</a:t>
            </a:r>
            <a:br>
              <a:rPr lang="de-DE"/>
            </a:br>
            <a:r>
              <a:rPr lang="de-DE"/>
              <a:t>(useful? proto file, automate descriptor set creation via protoc)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 b="1"/>
              <a:t>Outputs </a:t>
            </a:r>
            <a:r>
              <a:rPr lang="de-DE"/>
              <a:t>(see next slide)</a:t>
            </a:r>
            <a:br>
              <a:rPr lang="de-DE"/>
            </a:br>
            <a:r>
              <a:rPr lang="de-DE"/>
              <a:t>1. A corresponding ROS2 message package including build files</a:t>
            </a:r>
            <a:br>
              <a:rPr lang="de-DE"/>
            </a:br>
            <a:r>
              <a:rPr lang="de-DE"/>
              <a:t>2. A ROS2 gateway in python that forwards data in both directions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b="1"/>
              <a:t>Implementation choice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written in Java/xtend (</a:t>
            </a:r>
            <a:r>
              <a:rPr lang="de-DE" u="sng">
                <a:solidFill>
                  <a:schemeClr val="hlink"/>
                </a:solidFill>
                <a:hlinkClick r:id="rId3"/>
              </a:rPr>
              <a:t>https://www.eclipse.org/xtend/</a:t>
            </a:r>
            <a:r>
              <a:rPr lang="de-DE"/>
              <a:t>)</a:t>
            </a:r>
            <a:br>
              <a:rPr lang="de-DE"/>
            </a:br>
            <a:r>
              <a:rPr lang="de-DE"/>
              <a:t>Text templates facilitate text creation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ed93531088_1_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d93531088_1_28"/>
          <p:cNvSpPr txBox="1">
            <a:spLocks noGrp="1"/>
          </p:cNvSpPr>
          <p:nvPr>
            <p:ph type="title"/>
          </p:nvPr>
        </p:nvSpPr>
        <p:spPr>
          <a:xfrm>
            <a:off x="772885" y="252890"/>
            <a:ext cx="9294900" cy="74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The deployment end user</a:t>
            </a:r>
            <a:endParaRPr/>
          </a:p>
        </p:txBody>
      </p:sp>
      <p:sp>
        <p:nvSpPr>
          <p:cNvPr id="159" name="Google Shape;159;ged93531088_1_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pic>
        <p:nvPicPr>
          <p:cNvPr id="160" name="Google Shape;160;ged93531088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25" y="1512575"/>
            <a:ext cx="9654650" cy="50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ed93531088_1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0351" y="1238015"/>
            <a:ext cx="2933299" cy="1519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ged93531088_1_28"/>
          <p:cNvCxnSpPr/>
          <p:nvPr/>
        </p:nvCxnSpPr>
        <p:spPr>
          <a:xfrm flipH="1">
            <a:off x="1341250" y="3612575"/>
            <a:ext cx="602100" cy="587400"/>
          </a:xfrm>
          <a:prstGeom prst="straightConnector1">
            <a:avLst/>
          </a:prstGeom>
          <a:noFill/>
          <a:ln w="9525" cap="flat" cmpd="sng">
            <a:solidFill>
              <a:srgbClr val="EA4B5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ged93531088_1_28"/>
          <p:cNvCxnSpPr/>
          <p:nvPr/>
        </p:nvCxnSpPr>
        <p:spPr>
          <a:xfrm>
            <a:off x="4175500" y="3979700"/>
            <a:ext cx="249600" cy="631500"/>
          </a:xfrm>
          <a:prstGeom prst="straightConnector1">
            <a:avLst/>
          </a:prstGeom>
          <a:noFill/>
          <a:ln w="9525" cap="flat" cmpd="sng">
            <a:solidFill>
              <a:srgbClr val="EA4B5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ged93531088_1_28"/>
          <p:cNvCxnSpPr/>
          <p:nvPr/>
        </p:nvCxnSpPr>
        <p:spPr>
          <a:xfrm>
            <a:off x="4792275" y="3788800"/>
            <a:ext cx="719700" cy="822300"/>
          </a:xfrm>
          <a:prstGeom prst="straightConnector1">
            <a:avLst/>
          </a:prstGeom>
          <a:noFill/>
          <a:ln w="9525" cap="flat" cmpd="sng">
            <a:solidFill>
              <a:srgbClr val="EA4B5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Grand écran</PresentationFormat>
  <Paragraphs>78</Paragraphs>
  <Slides>13</Slides>
  <Notes>13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Montserrat SemiBold</vt:lpstr>
      <vt:lpstr>Arial</vt:lpstr>
      <vt:lpstr>Montserrat</vt:lpstr>
      <vt:lpstr>Courier New</vt:lpstr>
      <vt:lpstr>Calibri</vt:lpstr>
      <vt:lpstr>Office</vt:lpstr>
      <vt:lpstr>ROS Interface for gRPC model servers</vt:lpstr>
      <vt:lpstr>Suggestions from Martin Weiß</vt:lpstr>
      <vt:lpstr>AI4EU Platform goals Deployment of models</vt:lpstr>
      <vt:lpstr>Motivation</vt:lpstr>
      <vt:lpstr>Goals</vt:lpstr>
      <vt:lpstr>ROS pkg generator Impact on Model provider</vt:lpstr>
      <vt:lpstr>Integration of package generator to AI4EU pipeline</vt:lpstr>
      <vt:lpstr>How the interface works</vt:lpstr>
      <vt:lpstr>The deployment end user</vt:lpstr>
      <vt:lpstr>How the interface works</vt:lpstr>
      <vt:lpstr>Future works </vt:lpstr>
      <vt:lpstr>Open issues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 Interface for gRPC model servers</dc:title>
  <dc:creator>Welß, Martin</dc:creator>
  <cp:lastModifiedBy>RADERMACHER Ansgar</cp:lastModifiedBy>
  <cp:revision>1</cp:revision>
  <dcterms:created xsi:type="dcterms:W3CDTF">2019-06-11T10:56:15Z</dcterms:created>
  <dcterms:modified xsi:type="dcterms:W3CDTF">2021-10-01T13:53:38Z</dcterms:modified>
</cp:coreProperties>
</file>